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0" r:id="rId2"/>
    <p:sldId id="356" r:id="rId3"/>
    <p:sldId id="323" r:id="rId4"/>
    <p:sldId id="256" r:id="rId5"/>
    <p:sldId id="257" r:id="rId6"/>
    <p:sldId id="258" r:id="rId7"/>
    <p:sldId id="298" r:id="rId8"/>
    <p:sldId id="304" r:id="rId9"/>
    <p:sldId id="357" r:id="rId10"/>
    <p:sldId id="355" r:id="rId11"/>
    <p:sldId id="358" r:id="rId12"/>
    <p:sldId id="305" r:id="rId13"/>
    <p:sldId id="309" r:id="rId14"/>
    <p:sldId id="310" r:id="rId15"/>
    <p:sldId id="313" r:id="rId16"/>
    <p:sldId id="314" r:id="rId17"/>
    <p:sldId id="361" r:id="rId18"/>
    <p:sldId id="315" r:id="rId19"/>
    <p:sldId id="312" r:id="rId20"/>
    <p:sldId id="311" r:id="rId21"/>
    <p:sldId id="259" r:id="rId22"/>
    <p:sldId id="260" r:id="rId23"/>
    <p:sldId id="362" r:id="rId24"/>
    <p:sldId id="262" r:id="rId25"/>
    <p:sldId id="263" r:id="rId26"/>
    <p:sldId id="264" r:id="rId27"/>
    <p:sldId id="265" r:id="rId28"/>
    <p:sldId id="266" r:id="rId29"/>
    <p:sldId id="363" r:id="rId30"/>
    <p:sldId id="364" r:id="rId31"/>
    <p:sldId id="365" r:id="rId32"/>
    <p:sldId id="268" r:id="rId33"/>
    <p:sldId id="269" r:id="rId34"/>
    <p:sldId id="270" r:id="rId35"/>
    <p:sldId id="271" r:id="rId36"/>
    <p:sldId id="272" r:id="rId37"/>
    <p:sldId id="366" r:id="rId38"/>
    <p:sldId id="273" r:id="rId39"/>
    <p:sldId id="318" r:id="rId40"/>
    <p:sldId id="319" r:id="rId41"/>
    <p:sldId id="320" r:id="rId42"/>
    <p:sldId id="367" r:id="rId43"/>
    <p:sldId id="368" r:id="rId44"/>
    <p:sldId id="369" r:id="rId45"/>
    <p:sldId id="274" r:id="rId46"/>
    <p:sldId id="321" r:id="rId47"/>
    <p:sldId id="275" r:id="rId48"/>
    <p:sldId id="316" r:id="rId49"/>
    <p:sldId id="286" r:id="rId50"/>
    <p:sldId id="370" r:id="rId51"/>
    <p:sldId id="371" r:id="rId52"/>
    <p:sldId id="372" r:id="rId53"/>
    <p:sldId id="317" r:id="rId54"/>
    <p:sldId id="299" r:id="rId55"/>
    <p:sldId id="300" r:id="rId56"/>
    <p:sldId id="301" r:id="rId57"/>
    <p:sldId id="373" r:id="rId58"/>
    <p:sldId id="302" r:id="rId59"/>
    <p:sldId id="303" r:id="rId60"/>
    <p:sldId id="333" r:id="rId61"/>
    <p:sldId id="287" r:id="rId62"/>
    <p:sldId id="346" r:id="rId63"/>
    <p:sldId id="374" r:id="rId64"/>
    <p:sldId id="348" r:id="rId65"/>
    <p:sldId id="347" r:id="rId66"/>
    <p:sldId id="322" r:id="rId67"/>
    <p:sldId id="375" r:id="rId68"/>
    <p:sldId id="334" r:id="rId69"/>
    <p:sldId id="337" r:id="rId70"/>
    <p:sldId id="336" r:id="rId71"/>
    <p:sldId id="335" r:id="rId72"/>
    <p:sldId id="338" r:id="rId73"/>
    <p:sldId id="376" r:id="rId74"/>
    <p:sldId id="340" r:id="rId75"/>
    <p:sldId id="339" r:id="rId76"/>
    <p:sldId id="377" r:id="rId77"/>
    <p:sldId id="379" r:id="rId78"/>
    <p:sldId id="378" r:id="rId79"/>
  </p:sldIdLst>
  <p:sldSz cx="9144000" cy="6858000" type="screen4x3"/>
  <p:notesSz cx="6858000" cy="9144000"/>
  <p:custShowLst>
    <p:custShow name="Apresentação personalizada 1" id="0">
      <p:sldLst>
        <p:sld r:id="rId4"/>
        <p:sld r:id="rId5"/>
        <p:sld r:id="rId6"/>
        <p:sld r:id="rId7"/>
        <p:sld r:id="rId8"/>
        <p:sld r:id="rId9"/>
        <p:sld r:id="rId13"/>
        <p:sld r:id="rId14"/>
        <p:sld r:id="rId15"/>
        <p:sld r:id="rId16"/>
        <p:sld r:id="rId17"/>
        <p:sld r:id="rId19"/>
        <p:sld r:id="rId20"/>
        <p:sld r:id="rId21"/>
        <p:sld r:id="rId22"/>
        <p:sld r:id="rId23"/>
        <p:sld r:id="rId2"/>
        <p:sld r:id="rId25"/>
        <p:sld r:id="rId26"/>
        <p:sld r:id="rId27"/>
        <p:sld r:id="rId28"/>
        <p:sld r:id="rId29"/>
        <p:sld r:id="rId33"/>
        <p:sld r:id="rId34"/>
        <p:sld r:id="rId35"/>
        <p:sld r:id="rId36"/>
        <p:sld r:id="rId37"/>
        <p:sld r:id="rId39"/>
        <p:sld r:id="rId40"/>
        <p:sld r:id="rId41"/>
        <p:sld r:id="rId42"/>
        <p:sld r:id="rId46"/>
        <p:sld r:id="rId47"/>
        <p:sld r:id="rId48"/>
        <p:sld r:id="rId49"/>
        <p:sld r:id="rId50"/>
        <p:sld r:id="rId54"/>
        <p:sld r:id="rId55"/>
        <p:sld r:id="rId56"/>
        <p:sld r:id="rId57"/>
        <p:sld r:id="rId59"/>
        <p:sld r:id="rId60"/>
        <p:sld r:id="rId61"/>
        <p:sld r:id="rId62"/>
        <p:sld r:id="rId67"/>
        <p:sld r:id="rId69"/>
        <p:sld r:id="rId70"/>
        <p:sld r:id="rId71"/>
        <p:sld r:id="rId72"/>
        <p:sld r:id="rId73"/>
        <p:sld r:id="rId75"/>
        <p:sld r:id="rId76"/>
      </p:sldLst>
    </p:custShow>
  </p:custShow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4" d="100"/>
          <a:sy n="84" d="100"/>
        </p:scale>
        <p:origin x="-966" y="5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607716"/>
      </p:ext>
    </p:extLst>
  </p:cSld>
  <p:clrMapOvr>
    <a:masterClrMapping/>
  </p:clrMapOvr>
  <p:transition spd="slow" advTm="10000">
    <p:check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680167"/>
      </p:ext>
    </p:extLst>
  </p:cSld>
  <p:clrMapOvr>
    <a:masterClrMapping/>
  </p:clrMapOvr>
  <p:transition spd="slow" advTm="10000">
    <p:check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207034"/>
      </p:ext>
    </p:extLst>
  </p:cSld>
  <p:clrMapOvr>
    <a:masterClrMapping/>
  </p:clrMapOvr>
  <p:transition spd="slow" advTm="10000">
    <p:check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715400"/>
      </p:ext>
    </p:extLst>
  </p:cSld>
  <p:clrMapOvr>
    <a:masterClrMapping/>
  </p:clrMapOvr>
  <p:transition spd="slow" advTm="10000">
    <p:check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051935"/>
      </p:ext>
    </p:extLst>
  </p:cSld>
  <p:clrMapOvr>
    <a:masterClrMapping/>
  </p:clrMapOvr>
  <p:transition spd="slow" advTm="10000">
    <p:check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461129"/>
      </p:ext>
    </p:extLst>
  </p:cSld>
  <p:clrMapOvr>
    <a:masterClrMapping/>
  </p:clrMapOvr>
  <p:transition spd="slow" advTm="10000">
    <p:check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85098"/>
      </p:ext>
    </p:extLst>
  </p:cSld>
  <p:clrMapOvr>
    <a:masterClrMapping/>
  </p:clrMapOvr>
  <p:transition spd="slow" advTm="10000">
    <p:check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283553"/>
      </p:ext>
    </p:extLst>
  </p:cSld>
  <p:clrMapOvr>
    <a:masterClrMapping/>
  </p:clrMapOvr>
  <p:transition spd="slow" advTm="10000">
    <p:check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974730"/>
      </p:ext>
    </p:extLst>
  </p:cSld>
  <p:clrMapOvr>
    <a:masterClrMapping/>
  </p:clrMapOvr>
  <p:transition spd="slow" advTm="10000">
    <p:check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353859"/>
      </p:ext>
    </p:extLst>
  </p:cSld>
  <p:clrMapOvr>
    <a:masterClrMapping/>
  </p:clrMapOvr>
  <p:transition spd="slow" advTm="10000">
    <p:check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459462"/>
      </p:ext>
    </p:extLst>
  </p:cSld>
  <p:clrMapOvr>
    <a:masterClrMapping/>
  </p:clrMapOvr>
  <p:transition spd="slow" advTm="10000">
    <p:check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4EC12-0BE2-4806-8F23-648C371FB4A6}" type="datetimeFigureOut">
              <a:rPr lang="pt-BR" smtClean="0"/>
              <a:t>09/05/2018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24016-FFDA-46DF-B784-042A2F09F0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27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10000">
    <p:check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8" t="14329" r="16163" b="14270"/>
          <a:stretch/>
        </p:blipFill>
        <p:spPr>
          <a:xfrm>
            <a:off x="55418" y="554329"/>
            <a:ext cx="9036496" cy="58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12624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496" y="79022"/>
            <a:ext cx="7189393" cy="67055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3" t="13703" r="20951" b="16401"/>
          <a:stretch/>
        </p:blipFill>
        <p:spPr>
          <a:xfrm>
            <a:off x="7292622" y="82764"/>
            <a:ext cx="1772356" cy="66792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57531" y="1700808"/>
            <a:ext cx="70567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EXPOSIÇÃO VIRTUAL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DE FOTOS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HISTÓRICAS DO ICEB</a:t>
            </a:r>
          </a:p>
          <a:p>
            <a:pPr algn="ctr">
              <a:lnSpc>
                <a:spcPct val="200000"/>
              </a:lnSpc>
            </a:pPr>
            <a:r>
              <a:rPr lang="pt-BR" sz="3800" b="1" dirty="0" smtClean="0">
                <a:solidFill>
                  <a:schemeClr val="bg1"/>
                </a:solidFill>
                <a:latin typeface="Agency FB" pitchFamily="34" charset="0"/>
              </a:rPr>
              <a:t>1982 - 2017</a:t>
            </a:r>
            <a:endParaRPr lang="pt-BR" sz="3800" b="1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21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22578" y="3212976"/>
            <a:ext cx="9175127" cy="432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78" y="3471022"/>
            <a:ext cx="9170852" cy="33869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78" y="0"/>
            <a:ext cx="9166578" cy="33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7607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3433" r="22860" b="6424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74923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3" t="31515" r="30002" b="45252"/>
          <a:stretch/>
        </p:blipFill>
        <p:spPr>
          <a:xfrm>
            <a:off x="-1" y="0"/>
            <a:ext cx="9156709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53154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5092"/>
            <a:ext cx="9144000" cy="30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53154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5804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11947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763688" y="116631"/>
            <a:ext cx="7272808" cy="6669876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5350" r="55658" b="17451"/>
          <a:stretch/>
        </p:blipFill>
        <p:spPr>
          <a:xfrm>
            <a:off x="107504" y="116631"/>
            <a:ext cx="1563252" cy="66698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1835696" y="1556792"/>
            <a:ext cx="70567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EXPOSIÇÃO VIRTUAL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DE FOTOS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HISTÓRICAS DO ICEB</a:t>
            </a:r>
          </a:p>
          <a:p>
            <a:pPr algn="ctr">
              <a:lnSpc>
                <a:spcPct val="200000"/>
              </a:lnSpc>
            </a:pPr>
            <a:r>
              <a:rPr lang="pt-BR" sz="3800" b="1" dirty="0" smtClean="0">
                <a:solidFill>
                  <a:schemeClr val="bg1"/>
                </a:solidFill>
                <a:latin typeface="Agency FB" pitchFamily="34" charset="0"/>
              </a:rPr>
              <a:t>1982 - 2017</a:t>
            </a:r>
            <a:endParaRPr lang="pt-BR" sz="3800" b="1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73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201946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3602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" y="12575"/>
            <a:ext cx="9130502" cy="68390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18999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"/>
          <a:stretch/>
        </p:blipFill>
        <p:spPr>
          <a:xfrm>
            <a:off x="1" y="0"/>
            <a:ext cx="4571999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/>
          <a:stretch/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9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" y="1439169"/>
            <a:ext cx="9141087" cy="33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53154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t="6665" r="45429" b="43637"/>
          <a:stretch/>
        </p:blipFill>
        <p:spPr>
          <a:xfrm rot="5400000">
            <a:off x="1142999" y="-1143000"/>
            <a:ext cx="6858002" cy="9144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2269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2828" r="48515" b="46869"/>
          <a:stretch/>
        </p:blipFill>
        <p:spPr>
          <a:xfrm rot="5400000">
            <a:off x="1138220" y="-1143335"/>
            <a:ext cx="6858001" cy="914467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00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496" y="79022"/>
            <a:ext cx="7189393" cy="67055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3" t="13703" r="20951" b="16401"/>
          <a:stretch/>
        </p:blipFill>
        <p:spPr>
          <a:xfrm>
            <a:off x="7292622" y="82764"/>
            <a:ext cx="1772356" cy="66792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57531" y="1700808"/>
            <a:ext cx="70567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EXPOSIÇÃO VIRTUAL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DE FOTOS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HISTÓRICAS DO ICEB</a:t>
            </a:r>
          </a:p>
          <a:p>
            <a:pPr algn="ctr">
              <a:lnSpc>
                <a:spcPct val="200000"/>
              </a:lnSpc>
            </a:pPr>
            <a:r>
              <a:rPr lang="pt-BR" sz="3800" b="1" dirty="0" smtClean="0">
                <a:solidFill>
                  <a:schemeClr val="bg1"/>
                </a:solidFill>
                <a:latin typeface="Agency FB" pitchFamily="34" charset="0"/>
              </a:rPr>
              <a:t>1982 - 2017</a:t>
            </a:r>
            <a:endParaRPr lang="pt-BR" sz="3800" b="1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89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6465" r="41715" b="7050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00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7475" r="44287" b="7171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2269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t="5051" r="42000" b="70505"/>
          <a:stretch/>
        </p:blipFill>
        <p:spPr>
          <a:xfrm>
            <a:off x="22417" y="20782"/>
            <a:ext cx="9113227" cy="683721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00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" t="4243" r="42572" b="72525"/>
          <a:stretch/>
        </p:blipFill>
        <p:spPr>
          <a:xfrm>
            <a:off x="1" y="2704"/>
            <a:ext cx="9144000" cy="685529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2269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1" t="2828" r="17718" b="64041"/>
          <a:stretch/>
        </p:blipFill>
        <p:spPr>
          <a:xfrm>
            <a:off x="0" y="0"/>
            <a:ext cx="914158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00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8" t="14329" r="16163" b="14270"/>
          <a:stretch/>
        </p:blipFill>
        <p:spPr>
          <a:xfrm>
            <a:off x="55418" y="554329"/>
            <a:ext cx="9036496" cy="58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69707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763688" y="116631"/>
            <a:ext cx="7272808" cy="6669876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5350" r="55658" b="17451"/>
          <a:stretch/>
        </p:blipFill>
        <p:spPr>
          <a:xfrm>
            <a:off x="107504" y="116631"/>
            <a:ext cx="1563252" cy="66698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1835696" y="1556792"/>
            <a:ext cx="70567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EXPOSIÇÃO VIRTUAL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DE FOTOS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HISTÓRICAS DO ICEB</a:t>
            </a:r>
          </a:p>
          <a:p>
            <a:pPr algn="ctr">
              <a:lnSpc>
                <a:spcPct val="200000"/>
              </a:lnSpc>
            </a:pPr>
            <a:r>
              <a:rPr lang="pt-BR" sz="3800" b="1" dirty="0" smtClean="0">
                <a:solidFill>
                  <a:schemeClr val="bg1"/>
                </a:solidFill>
                <a:latin typeface="Agency FB" pitchFamily="34" charset="0"/>
              </a:rPr>
              <a:t>1982 - 2017</a:t>
            </a:r>
            <a:endParaRPr lang="pt-BR" sz="3800" b="1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/>
          <a:stretch/>
        </p:blipFill>
        <p:spPr>
          <a:xfrm>
            <a:off x="2123728" y="18102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7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763688" y="116631"/>
            <a:ext cx="7272808" cy="6669876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5350" r="55658" b="17451"/>
          <a:stretch/>
        </p:blipFill>
        <p:spPr>
          <a:xfrm>
            <a:off x="107504" y="116631"/>
            <a:ext cx="1563252" cy="66698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1835696" y="1556792"/>
            <a:ext cx="70567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EXPOSIÇÃO VIRTUAL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DE FOTOS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HISTÓRICAS DO ICEB</a:t>
            </a:r>
          </a:p>
          <a:p>
            <a:pPr algn="ctr">
              <a:lnSpc>
                <a:spcPct val="200000"/>
              </a:lnSpc>
            </a:pPr>
            <a:r>
              <a:rPr lang="pt-BR" sz="3800" b="1" dirty="0" smtClean="0">
                <a:solidFill>
                  <a:schemeClr val="bg1"/>
                </a:solidFill>
                <a:latin typeface="Agency FB" pitchFamily="34" charset="0"/>
              </a:rPr>
              <a:t>1982 - 2017</a:t>
            </a:r>
            <a:endParaRPr lang="pt-BR" sz="3800" b="1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3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t="3839" r="18575" b="63232"/>
          <a:stretch/>
        </p:blipFill>
        <p:spPr>
          <a:xfrm>
            <a:off x="-1" y="0"/>
            <a:ext cx="9124661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00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t="4645" r="20860" b="63435"/>
          <a:stretch/>
        </p:blipFill>
        <p:spPr>
          <a:xfrm>
            <a:off x="0" y="0"/>
            <a:ext cx="9155922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2269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7" t="3838" r="18289" b="63839"/>
          <a:stretch/>
        </p:blipFill>
        <p:spPr>
          <a:xfrm>
            <a:off x="0" y="27500"/>
            <a:ext cx="9215768" cy="68305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00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1212" r="18004" b="65657"/>
          <a:stretch/>
        </p:blipFill>
        <p:spPr>
          <a:xfrm>
            <a:off x="0" y="0"/>
            <a:ext cx="9181422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2269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3" t="1414" r="19146" b="65657"/>
          <a:stretch/>
        </p:blipFill>
        <p:spPr>
          <a:xfrm>
            <a:off x="-1" y="0"/>
            <a:ext cx="9124661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00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496" y="79022"/>
            <a:ext cx="7189393" cy="67055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3" t="13703" r="20951" b="16401"/>
          <a:stretch/>
        </p:blipFill>
        <p:spPr>
          <a:xfrm>
            <a:off x="7292622" y="82764"/>
            <a:ext cx="1772356" cy="66792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57531" y="1700808"/>
            <a:ext cx="70567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EXPOSIÇÃO VIRTUAL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DE FOTOS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HISTÓRICAS DO ICEB</a:t>
            </a:r>
          </a:p>
          <a:p>
            <a:pPr algn="ctr">
              <a:lnSpc>
                <a:spcPct val="200000"/>
              </a:lnSpc>
            </a:pPr>
            <a:r>
              <a:rPr lang="pt-BR" sz="3800" b="1" dirty="0" smtClean="0">
                <a:solidFill>
                  <a:schemeClr val="bg1"/>
                </a:solidFill>
                <a:latin typeface="Agency FB" pitchFamily="34" charset="0"/>
              </a:rPr>
              <a:t>1982 - 2017</a:t>
            </a:r>
            <a:endParaRPr lang="pt-BR" sz="3800" b="1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3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1818" r="10290" b="58384"/>
          <a:stretch/>
        </p:blipFill>
        <p:spPr>
          <a:xfrm>
            <a:off x="0" y="0"/>
            <a:ext cx="9186338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2269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2" y="23348"/>
            <a:ext cx="9147222" cy="686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69123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5" t="2368" r="39902" b="36420"/>
          <a:stretch/>
        </p:blipFill>
        <p:spPr>
          <a:xfrm rot="5400000">
            <a:off x="1165752" y="-1165750"/>
            <a:ext cx="6857998" cy="91895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871739" y="5373216"/>
            <a:ext cx="2160240" cy="137691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7709" y="41563"/>
            <a:ext cx="9074727" cy="6830291"/>
          </a:xfrm>
          <a:prstGeom prst="rect">
            <a:avLst/>
          </a:prstGeom>
          <a:noFill/>
          <a:ln w="254000" cmpd="thickThin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106522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24" y="-3124"/>
            <a:ext cx="9166959" cy="6960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38355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0" r="8717"/>
          <a:stretch/>
        </p:blipFill>
        <p:spPr bwMode="auto">
          <a:xfrm>
            <a:off x="-28465" y="-1"/>
            <a:ext cx="9172465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14890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8" t="14329" r="16163" b="14270"/>
          <a:stretch/>
        </p:blipFill>
        <p:spPr>
          <a:xfrm>
            <a:off x="55418" y="554329"/>
            <a:ext cx="9036496" cy="58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56872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7"/>
          <a:stretch/>
        </p:blipFill>
        <p:spPr>
          <a:xfrm>
            <a:off x="1" y="0"/>
            <a:ext cx="4571999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/>
          <a:stretch/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3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763688" y="116631"/>
            <a:ext cx="7272808" cy="6669876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5350" r="55658" b="17451"/>
          <a:stretch/>
        </p:blipFill>
        <p:spPr>
          <a:xfrm>
            <a:off x="107504" y="116631"/>
            <a:ext cx="1563252" cy="66698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1835696" y="1556792"/>
            <a:ext cx="70567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EXPOSIÇÃO VIRTUAL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DE FOTOS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HISTÓRICAS DO ICEB</a:t>
            </a:r>
          </a:p>
          <a:p>
            <a:pPr algn="ctr">
              <a:lnSpc>
                <a:spcPct val="200000"/>
              </a:lnSpc>
            </a:pPr>
            <a:r>
              <a:rPr lang="pt-BR" sz="3800" b="1" dirty="0" smtClean="0">
                <a:solidFill>
                  <a:schemeClr val="bg1"/>
                </a:solidFill>
                <a:latin typeface="Agency FB" pitchFamily="34" charset="0"/>
              </a:rPr>
              <a:t>1982 - 2017</a:t>
            </a:r>
            <a:endParaRPr lang="pt-BR" sz="3800" b="1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8"/>
            <a:ext cx="9148876" cy="686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00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t="2624" r="8715" b="16365"/>
          <a:stretch/>
        </p:blipFill>
        <p:spPr>
          <a:xfrm rot="5400000">
            <a:off x="1139203" y="-1139201"/>
            <a:ext cx="6858000" cy="913640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1250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8" t="2793" r="8948" b="18099"/>
          <a:stretch/>
        </p:blipFill>
        <p:spPr>
          <a:xfrm rot="5400000">
            <a:off x="1136340" y="-1149660"/>
            <a:ext cx="6858000" cy="915732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2269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odrigo F. Bianchi\Desktop\Backups\BackupPastaComumProplad\PDI 2016_2025\fotos do PDI\DSC050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75128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33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00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6" t="3839" r="48515" b="45454"/>
          <a:stretch/>
        </p:blipFill>
        <p:spPr>
          <a:xfrm rot="5400000">
            <a:off x="1148536" y="-1153564"/>
            <a:ext cx="6844145" cy="915127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75891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8" t="14329" r="16163" b="14270"/>
          <a:stretch/>
        </p:blipFill>
        <p:spPr>
          <a:xfrm>
            <a:off x="55418" y="554329"/>
            <a:ext cx="9036496" cy="58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5338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496" y="79022"/>
            <a:ext cx="7189393" cy="67055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3" t="13703" r="20951" b="16401"/>
          <a:stretch/>
        </p:blipFill>
        <p:spPr>
          <a:xfrm>
            <a:off x="7292622" y="82764"/>
            <a:ext cx="1772356" cy="66792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57531" y="1700808"/>
            <a:ext cx="70567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EXPOSIÇÃO VIRTUAL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DE FOTOS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HISTÓRICAS DO ICEB</a:t>
            </a:r>
          </a:p>
          <a:p>
            <a:pPr algn="ctr">
              <a:lnSpc>
                <a:spcPct val="200000"/>
              </a:lnSpc>
            </a:pPr>
            <a:r>
              <a:rPr lang="pt-BR" sz="3800" b="1" dirty="0" smtClean="0">
                <a:solidFill>
                  <a:schemeClr val="bg1"/>
                </a:solidFill>
                <a:latin typeface="Agency FB" pitchFamily="34" charset="0"/>
              </a:rPr>
              <a:t>1982 - 2017</a:t>
            </a:r>
            <a:endParaRPr lang="pt-BR" sz="3800" b="1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12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22578" y="3212976"/>
            <a:ext cx="9175127" cy="4320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78" y="3471022"/>
            <a:ext cx="9170852" cy="338697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78" y="0"/>
            <a:ext cx="9166578" cy="338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08043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" y="1456"/>
            <a:ext cx="9159640" cy="685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62409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Digitalizar0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5888"/>
            <a:ext cx="8856662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177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ICEB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5888"/>
            <a:ext cx="8928100" cy="662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43418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"/>
          <a:stretch>
            <a:fillRect/>
          </a:stretch>
        </p:blipFill>
        <p:spPr bwMode="auto">
          <a:xfrm>
            <a:off x="144463" y="71438"/>
            <a:ext cx="8820150" cy="667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7540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763688" y="116631"/>
            <a:ext cx="7272808" cy="6669876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5350" r="55658" b="17451"/>
          <a:stretch/>
        </p:blipFill>
        <p:spPr>
          <a:xfrm>
            <a:off x="107504" y="116631"/>
            <a:ext cx="1563252" cy="66698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1835696" y="1556792"/>
            <a:ext cx="70567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EXPOSIÇÃO VIRTUAL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DE FOTOS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HISTÓRICAS DO ICEB</a:t>
            </a:r>
          </a:p>
          <a:p>
            <a:pPr algn="ctr">
              <a:lnSpc>
                <a:spcPct val="200000"/>
              </a:lnSpc>
            </a:pPr>
            <a:r>
              <a:rPr lang="pt-BR" sz="3800" b="1" dirty="0" smtClean="0">
                <a:solidFill>
                  <a:schemeClr val="bg1"/>
                </a:solidFill>
                <a:latin typeface="Agency FB" pitchFamily="34" charset="0"/>
              </a:rPr>
              <a:t>1982 - 2017</a:t>
            </a:r>
            <a:endParaRPr lang="pt-BR" sz="3800" b="1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0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DSC001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0650"/>
            <a:ext cx="8785225" cy="658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052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DSC001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98425"/>
            <a:ext cx="8785225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46970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6" t="10822" r="48515" b="56601"/>
          <a:stretch/>
        </p:blipFill>
        <p:spPr>
          <a:xfrm>
            <a:off x="1187624" y="0"/>
            <a:ext cx="6852482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1585406" y="332656"/>
            <a:ext cx="1322491" cy="84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00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50354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7" t="4849" r="19432" b="62222"/>
          <a:stretch/>
        </p:blipFill>
        <p:spPr>
          <a:xfrm>
            <a:off x="-13676" y="0"/>
            <a:ext cx="9158629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82269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466725"/>
            <a:ext cx="8848725" cy="59245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07945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496" y="79022"/>
            <a:ext cx="7189393" cy="67055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3" t="13703" r="20951" b="16401"/>
          <a:stretch/>
        </p:blipFill>
        <p:spPr>
          <a:xfrm>
            <a:off x="7292622" y="82764"/>
            <a:ext cx="1772356" cy="667927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57531" y="1700808"/>
            <a:ext cx="70567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EXPOSIÇÃO VIRTUAL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DE FOTOS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HISTÓRICAS DO ICEB</a:t>
            </a:r>
          </a:p>
          <a:p>
            <a:pPr algn="ctr">
              <a:lnSpc>
                <a:spcPct val="200000"/>
              </a:lnSpc>
            </a:pPr>
            <a:r>
              <a:rPr lang="pt-BR" sz="3800" b="1" dirty="0" smtClean="0">
                <a:solidFill>
                  <a:schemeClr val="bg1"/>
                </a:solidFill>
                <a:latin typeface="Agency FB" pitchFamily="34" charset="0"/>
              </a:rPr>
              <a:t>1982 - 2017</a:t>
            </a:r>
            <a:endParaRPr lang="pt-BR" sz="3800" b="1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5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8" r="18211"/>
          <a:stretch/>
        </p:blipFill>
        <p:spPr>
          <a:xfrm>
            <a:off x="-25530" y="0"/>
            <a:ext cx="928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1219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319508" y="4983475"/>
            <a:ext cx="2644980" cy="168588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9136" b="11632"/>
          <a:stretch/>
        </p:blipFill>
        <p:spPr>
          <a:xfrm>
            <a:off x="1534" y="0"/>
            <a:ext cx="9142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8717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2" y="1484784"/>
            <a:ext cx="9144000" cy="33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06361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1" t="16572" r="52982" b="33701"/>
          <a:stretch/>
        </p:blipFill>
        <p:spPr bwMode="auto">
          <a:xfrm>
            <a:off x="56232" y="56444"/>
            <a:ext cx="3157271" cy="6739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10" y="19094"/>
            <a:ext cx="4661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9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0" y="0"/>
            <a:ext cx="9171772" cy="3693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itchFamily="34" charset="0"/>
              </a:rPr>
              <a:t>ICEB - Bolo de Aniversário - 35 anos</a:t>
            </a:r>
            <a:endParaRPr lang="pt-BR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02110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0"/>
            <a:ext cx="9171772" cy="3693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itchFamily="34" charset="0"/>
              </a:rPr>
              <a:t>ICEB - Bolo de Aniversário - 35 anos</a:t>
            </a:r>
            <a:endParaRPr lang="pt-BR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785025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9167" r="59427" b="62903"/>
          <a:stretch/>
        </p:blipFill>
        <p:spPr>
          <a:xfrm>
            <a:off x="1126588" y="1"/>
            <a:ext cx="6857999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084168" y="116632"/>
            <a:ext cx="1322491" cy="84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98247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0"/>
            <a:ext cx="9171772" cy="3693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itchFamily="34" charset="0"/>
              </a:rPr>
              <a:t>ICEB - Bolo de Aniversário - 35 anos</a:t>
            </a:r>
            <a:endParaRPr lang="pt-BR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475741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-27772" y="6488668"/>
            <a:ext cx="9171772" cy="3693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itchFamily="34" charset="0"/>
              </a:rPr>
              <a:t>ICEB - Bolo de Aniversário - 35 anos</a:t>
            </a:r>
            <a:endParaRPr lang="pt-BR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92566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0" y="0"/>
            <a:ext cx="9171772" cy="3693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itchFamily="34" charset="0"/>
              </a:rPr>
              <a:t>ICEB - Bolo de Aniversário - 35 anos</a:t>
            </a:r>
            <a:endParaRPr lang="pt-BR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59321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763688" y="116631"/>
            <a:ext cx="7272808" cy="6669876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15350" r="55658" b="17451"/>
          <a:stretch/>
        </p:blipFill>
        <p:spPr>
          <a:xfrm>
            <a:off x="107504" y="116631"/>
            <a:ext cx="1563252" cy="66698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aixaDeTexto 3"/>
          <p:cNvSpPr txBox="1"/>
          <p:nvPr/>
        </p:nvSpPr>
        <p:spPr>
          <a:xfrm>
            <a:off x="1835696" y="1556792"/>
            <a:ext cx="705678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EXPOSIÇÃO VIRTUAL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DE FOTOS </a:t>
            </a:r>
          </a:p>
          <a:p>
            <a:pPr algn="ctr">
              <a:lnSpc>
                <a:spcPct val="200000"/>
              </a:lnSpc>
            </a:pPr>
            <a:r>
              <a:rPr lang="pt-BR" sz="3800" dirty="0" smtClean="0">
                <a:solidFill>
                  <a:schemeClr val="bg1"/>
                </a:solidFill>
                <a:latin typeface="Arial Black" pitchFamily="34" charset="0"/>
              </a:rPr>
              <a:t>HISTÓRICAS DO ICEB</a:t>
            </a:r>
          </a:p>
          <a:p>
            <a:pPr algn="ctr">
              <a:lnSpc>
                <a:spcPct val="200000"/>
              </a:lnSpc>
            </a:pPr>
            <a:r>
              <a:rPr lang="pt-BR" sz="3800" b="1" dirty="0" smtClean="0">
                <a:solidFill>
                  <a:schemeClr val="bg1"/>
                </a:solidFill>
                <a:latin typeface="Agency FB" pitchFamily="34" charset="0"/>
              </a:rPr>
              <a:t>1982 - 2017</a:t>
            </a:r>
            <a:endParaRPr lang="pt-BR" sz="3800" b="1" dirty="0">
              <a:solidFill>
                <a:schemeClr val="bg1"/>
              </a:solidFill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Tm="10000">
        <p:checker/>
      </p:transition>
    </mc:Choice>
    <mc:Fallback xmlns="">
      <p:transition spd="slow" advTm="10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-27772" y="6211669"/>
            <a:ext cx="2649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ICEB - Bolo de Aniversário</a:t>
            </a:r>
          </a:p>
          <a:p>
            <a:r>
              <a:rPr lang="pt-BR" b="1" dirty="0" smtClean="0"/>
              <a:t>35 anos</a:t>
            </a:r>
            <a:endParaRPr lang="pt-BR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0" y="0"/>
            <a:ext cx="9171772" cy="3693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itchFamily="34" charset="0"/>
              </a:rPr>
              <a:t>ICEB - Bolo de Aniversário - 35 anos</a:t>
            </a:r>
            <a:endParaRPr lang="pt-BR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38127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71772" cy="3693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itchFamily="34" charset="0"/>
              </a:rPr>
              <a:t>ICEB - Bolo de Aniversário - 35 anos</a:t>
            </a:r>
            <a:endParaRPr lang="pt-BR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183192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71772" cy="3693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itchFamily="34" charset="0"/>
              </a:rPr>
              <a:t>ICEB - Bolo de Aniversário - 35 anos</a:t>
            </a:r>
            <a:endParaRPr lang="pt-BR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868324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71772" cy="3693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itchFamily="34" charset="0"/>
              </a:rPr>
              <a:t>ICEB - Bolo de Aniversário - 35 anos</a:t>
            </a:r>
            <a:endParaRPr lang="pt-BR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044382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71772" cy="36933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latin typeface="Arial Black" pitchFamily="34" charset="0"/>
              </a:rPr>
              <a:t>ICEB - Bolo de Aniversário - 35 anos</a:t>
            </a:r>
            <a:endParaRPr lang="pt-BR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133248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t="3839" r="47031" b="59619"/>
          <a:stretch/>
        </p:blipFill>
        <p:spPr>
          <a:xfrm>
            <a:off x="1112054" y="1"/>
            <a:ext cx="6882976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3" t="14329" r="15350" b="14270"/>
          <a:stretch/>
        </p:blipFill>
        <p:spPr>
          <a:xfrm>
            <a:off x="6084168" y="116632"/>
            <a:ext cx="1749389" cy="111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46377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8" t="14329" r="16163" b="14270"/>
          <a:stretch/>
        </p:blipFill>
        <p:spPr>
          <a:xfrm>
            <a:off x="55418" y="554329"/>
            <a:ext cx="9036496" cy="58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29322"/>
      </p:ext>
    </p:extLst>
  </p:cSld>
  <p:clrMapOvr>
    <a:masterClrMapping/>
  </p:clrMapOvr>
  <p:transition spd="slow" advTm="10000">
    <p:check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197</Words>
  <Application>Microsoft Office PowerPoint</Application>
  <PresentationFormat>Apresentação na tela (4:3)</PresentationFormat>
  <Paragraphs>56</Paragraphs>
  <Slides>78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  <vt:variant>
        <vt:lpstr>Apresentações personalizadas</vt:lpstr>
      </vt:variant>
      <vt:variant>
        <vt:i4>1</vt:i4>
      </vt:variant>
    </vt:vector>
  </HeadingPairs>
  <TitlesOfParts>
    <vt:vector size="8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personalizada 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F. Bianchi</dc:creator>
  <cp:lastModifiedBy>Rodrigo F. Bianchi</cp:lastModifiedBy>
  <cp:revision>27</cp:revision>
  <dcterms:created xsi:type="dcterms:W3CDTF">2017-07-13T12:02:37Z</dcterms:created>
  <dcterms:modified xsi:type="dcterms:W3CDTF">2018-05-09T18:59:09Z</dcterms:modified>
</cp:coreProperties>
</file>